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c6435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c6435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f7313e2d2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f7313e2d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f7313e2d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f7313e2d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f7313e2d2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f7313e2d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Love, Come Take Me Home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Jan Elicker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Clif Hardin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28450"/>
            <a:ext cx="8055300" cy="40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been a traveler on a lonesome road.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Its winding has drawn me away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 far from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turn my footsteps, and hurry 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still at the end of the day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am so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28450"/>
            <a:ext cx="7630200" cy="40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day I’ll find an open door,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open arms inviting me 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belong once 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touch, a smile, a friendly face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make strangers family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that welcome place.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528450"/>
            <a:ext cx="8047500" cy="40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a traveler, no more to roam,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circle created by love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be my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share that circle and open it wide,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all weary wandering souls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 be safe inside.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094850"/>
            <a:ext cx="7630200" cy="29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So, love come take me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me the 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wandered far too long,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come take me home to stay.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